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</a:t>
            </a:r>
            <a:br>
              <a:rPr lang="ar-IQ" sz="1800" dirty="0" smtClean="0"/>
            </a:br>
            <a:r>
              <a:rPr lang="ar-IQ" sz="1800" dirty="0" smtClean="0"/>
              <a:t>الأخلاق لدى أرسطوطاليس (1)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</a:t>
            </a:r>
            <a:r>
              <a:rPr lang="ar-IQ" sz="1800" dirty="0" smtClean="0"/>
              <a:t>أ .د. </a:t>
            </a:r>
            <a:r>
              <a:rPr lang="ar-IQ" sz="1800" dirty="0" smtClean="0"/>
              <a:t>: </a:t>
            </a:r>
            <a:r>
              <a:rPr lang="ar-IQ" sz="1800" dirty="0" smtClean="0"/>
              <a:t>مها عيسى العبدالله </a:t>
            </a:r>
            <a:br>
              <a:rPr lang="ar-IQ" sz="1800" dirty="0" smtClean="0"/>
            </a:br>
            <a:r>
              <a:rPr lang="ar-IQ" sz="1800" dirty="0"/>
              <a:t> </a:t>
            </a:r>
            <a:r>
              <a:rPr lang="ar-IQ" sz="1800" dirty="0" smtClean="0"/>
              <a:t>                                                                                                             </a:t>
            </a:r>
            <a:r>
              <a:rPr lang="ar-IQ" sz="1800" dirty="0" smtClean="0"/>
              <a:t>2022/1/12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2000" dirty="0" smtClean="0"/>
              <a:t> نظراً </a:t>
            </a:r>
            <a:r>
              <a:rPr lang="ar-IQ" sz="2000" dirty="0" smtClean="0"/>
              <a:t>لأهمية </a:t>
            </a:r>
            <a:r>
              <a:rPr lang="ar-IQ" sz="2000" dirty="0" smtClean="0"/>
              <a:t>موضوع الأخلاق   </a:t>
            </a:r>
            <a:r>
              <a:rPr lang="ar-IQ" sz="2000" dirty="0" smtClean="0"/>
              <a:t>فقد خصه أرسطوطاليس </a:t>
            </a:r>
            <a:r>
              <a:rPr lang="ar-IQ" sz="2000" dirty="0" smtClean="0"/>
              <a:t>في ثلاثة مؤلفات هي :  </a:t>
            </a:r>
            <a:r>
              <a:rPr lang="ar-IQ" sz="2000" dirty="0" smtClean="0"/>
              <a:t>الأخلاق </a:t>
            </a:r>
            <a:r>
              <a:rPr lang="ar-IQ" sz="2000" dirty="0" err="1" smtClean="0"/>
              <a:t>النيقوماخية</a:t>
            </a:r>
            <a:r>
              <a:rPr lang="ar-IQ" sz="2000" dirty="0" smtClean="0"/>
              <a:t> </a:t>
            </a:r>
            <a:r>
              <a:rPr lang="ar-IQ" sz="2000" dirty="0" smtClean="0"/>
              <a:t>وهو في عشر مقالات والأخلاق </a:t>
            </a:r>
            <a:r>
              <a:rPr lang="ar-IQ" sz="2000" dirty="0" err="1" smtClean="0"/>
              <a:t>الأوديمية</a:t>
            </a:r>
            <a:r>
              <a:rPr lang="ar-IQ" sz="2000" dirty="0" smtClean="0"/>
              <a:t> </a:t>
            </a:r>
            <a:r>
              <a:rPr lang="ar-IQ" sz="2000" dirty="0" smtClean="0"/>
              <a:t>وهو في سبع مقالات . أما الأخلاق الكبرى فهو في مقالتين  وهو تلخيص للكتابين .</a:t>
            </a:r>
            <a:endParaRPr lang="ar-IQ" sz="2000" dirty="0" smtClean="0"/>
          </a:p>
          <a:p>
            <a:r>
              <a:rPr lang="ar-IQ" sz="2000" dirty="0" smtClean="0"/>
              <a:t>المحور الرئيس في موضوع الأخلاق هو الإنسان .وقد تناول فيه أرسطوطاليس عدة مشكلات منها :</a:t>
            </a:r>
          </a:p>
          <a:p>
            <a:r>
              <a:rPr lang="ar-IQ" sz="2000" dirty="0"/>
              <a:t>1</a:t>
            </a:r>
            <a:r>
              <a:rPr lang="ar-IQ" sz="2000" dirty="0" smtClean="0"/>
              <a:t>- التربية والتعليم 2- الصلة بين الفرد والدولة 3-  الصلة بين الأخلاق والسياسة .</a:t>
            </a:r>
          </a:p>
          <a:p>
            <a:r>
              <a:rPr lang="ar-IQ" sz="2000" dirty="0" smtClean="0"/>
              <a:t>فالأخلاق مرتبطة بالسياسة والسياسة مرتبطة  بالأخلاق  . أي ليس هناك انفصال بينهما .</a:t>
            </a:r>
          </a:p>
          <a:p>
            <a:r>
              <a:rPr lang="ar-IQ" sz="2000" dirty="0" smtClean="0"/>
              <a:t>يعتقد أرسطوطاليس أن الإنسان مدني بالطبع ، أي أن الإنسان لا يمكن له أن يعيش إلا مع الجماعة ، ولا يمكن أن يصل إلى الكمال إلا مع الجماعة .</a:t>
            </a:r>
            <a:r>
              <a:rPr lang="ar-IQ" sz="2000" dirty="0"/>
              <a:t> </a:t>
            </a:r>
            <a:r>
              <a:rPr lang="ar-IQ" sz="2000" dirty="0" smtClean="0"/>
              <a:t>كما يرى أن الأخلاق مكتسبة ، فالإنسان يتعلمها ويتربى عليها . وهنا يناقش أرسطوطاليس دور الأسرة ودور الدولة في عملية التربية والتعليم . فالأسرة تمتلك استقلال أكثر مما كان مع أفلاطون . والأسرة هي النواة الأولى لتكون الدولة </a:t>
            </a:r>
            <a:r>
              <a:rPr lang="ar-IQ" sz="2000" dirty="0"/>
              <a:t>.</a:t>
            </a:r>
            <a:r>
              <a:rPr lang="ar-IQ" sz="2000" dirty="0" smtClean="0"/>
              <a:t> وتتكون الأسرة من الأب والأم والأولاد . لكن دور الأسرة محدود ، فالدولة هي من يتولى التربية وذلك لأسباب رآها أرسطوطاليس وهي :</a:t>
            </a:r>
          </a:p>
          <a:p>
            <a:r>
              <a:rPr lang="ar-IQ" sz="2000" dirty="0" smtClean="0"/>
              <a:t>1- أن الدولة بقوانينها الصارمة أقدر على تعليم الأبناء من الآباء والأمهات ، فالدولة وحدها من يسن القوانين .</a:t>
            </a:r>
          </a:p>
          <a:p>
            <a:r>
              <a:rPr lang="ar-IQ" sz="2000" dirty="0" smtClean="0"/>
              <a:t>2 – عاطفة الآباء والأمهات تحول دون التربية الصحيحة للأبناء .حيث تتغلب عواطفهم على ما هو صالح </a:t>
            </a:r>
            <a:r>
              <a:rPr lang="ar-IQ" sz="2000" dirty="0" smtClean="0"/>
              <a:t>للأبناء .</a:t>
            </a:r>
            <a:r>
              <a:rPr lang="ar-IQ" sz="2000" dirty="0" smtClean="0"/>
              <a:t> </a:t>
            </a:r>
            <a:r>
              <a:rPr lang="ar-IQ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36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 (2)</a:t>
            </a:r>
            <a:br>
              <a:rPr lang="ar-IQ" sz="1800" dirty="0" smtClean="0"/>
            </a:br>
            <a:r>
              <a:rPr lang="ar-IQ" sz="1800" dirty="0" smtClean="0"/>
              <a:t>الأخلاق لدى أرسطوطاليس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</a:t>
            </a:r>
            <a:r>
              <a:rPr lang="ar-IQ" sz="1800" dirty="0" smtClean="0"/>
              <a:t>أ . د.</a:t>
            </a:r>
            <a:r>
              <a:rPr lang="ar-IQ" sz="1800" dirty="0" smtClean="0"/>
              <a:t> </a:t>
            </a:r>
            <a:r>
              <a:rPr lang="ar-IQ" sz="1800" dirty="0" smtClean="0"/>
              <a:t>مها عيسى العبدالله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</a:t>
            </a:r>
            <a:r>
              <a:rPr lang="ar-IQ" sz="1800" dirty="0" smtClean="0"/>
              <a:t>2022/1/12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2000" dirty="0" smtClean="0"/>
              <a:t>غاية الأخلاق كما يرى أرسطوطاليس هو تحقيق السعادة ، والأفراد يتفاوتون في نظرتهم للسعادة ، لذلك اختلف الحكم على السعادة لدى الأفراد من حيث السير الثلاث  وهي :</a:t>
            </a:r>
          </a:p>
          <a:p>
            <a:pPr marL="0" indent="0">
              <a:buNone/>
            </a:pPr>
            <a:r>
              <a:rPr lang="ar-IQ" sz="2000" dirty="0" smtClean="0"/>
              <a:t>1 – سيرة اللذة أو سيرة العوام ، هذه اللذة تحقق السعادة لمن يجدون سعادتهم في الرغبات والشهوات ، فهي أهم لديهم من بقية اللذات .</a:t>
            </a:r>
          </a:p>
          <a:p>
            <a:pPr marL="0" indent="0">
              <a:buNone/>
            </a:pPr>
            <a:r>
              <a:rPr lang="ar-IQ" sz="2000" dirty="0" smtClean="0"/>
              <a:t>2- سيرة الكرامة السياسية : وهذه  تكون للأشخاص الذين يجدون سعادتهم في تحقيق الشهرة ونيل المكاسب السياسية .</a:t>
            </a:r>
          </a:p>
          <a:p>
            <a:pPr marL="0" indent="0">
              <a:buNone/>
            </a:pPr>
            <a:r>
              <a:rPr lang="ar-IQ" sz="2000" dirty="0" smtClean="0"/>
              <a:t>3 – سيرة الحكمة : هذه  السيرة أهم وأفضل من سيرة العوام وسيرة الكرامة السياسية ، وذلك لأنها تمثل الفرد والدولة معاً . فهي سيرة الحكماء الذين يفضلون كل ما هو عقلي  ، بينما السيرة الأولى والثانية تهم مصلحة الفرد فقط وليس الدولة . وسيرة الحكمة يتوفر بها شرطان كما يرى أرسطوطاليس  هما :</a:t>
            </a:r>
          </a:p>
          <a:p>
            <a:pPr marL="0" indent="0">
              <a:buNone/>
            </a:pPr>
            <a:r>
              <a:rPr lang="ar-IQ" sz="2000" dirty="0"/>
              <a:t> </a:t>
            </a:r>
            <a:r>
              <a:rPr lang="ar-IQ" sz="2000" dirty="0" smtClean="0"/>
              <a:t>1- إنها خير أقصى ، أي هي أقصى خير يسعى اليه الحكيم أو الفرد العاقل وتسعى اليه الدولة ، فهي  أقصى خير تريد أن تحققه الدولة للأفراد .</a:t>
            </a:r>
          </a:p>
          <a:p>
            <a:pPr marL="0" indent="0">
              <a:buNone/>
            </a:pPr>
            <a:r>
              <a:rPr lang="ar-IQ" sz="2000" dirty="0" smtClean="0"/>
              <a:t>2 – فضيلة الحكمة التي تمثل سيرة الحكماء هي  كافية بذاتها ، أي هي ليست بحاجة لما يكملها . هذه السيرة كما يرى أرسطوطاليس تمثل السعادة الحقيقية لأنها لا ترتبط بما هو زائل أو متغير 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7778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 (3)</a:t>
            </a:r>
            <a:br>
              <a:rPr lang="ar-IQ" sz="1800" dirty="0" smtClean="0"/>
            </a:br>
            <a:r>
              <a:rPr lang="ar-IQ" sz="1800" dirty="0"/>
              <a:t> </a:t>
            </a:r>
            <a:r>
              <a:rPr lang="ar-IQ" sz="1800" dirty="0" smtClean="0"/>
              <a:t>الأخلاق لدى أرسطوطاليس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  </a:t>
            </a:r>
            <a:r>
              <a:rPr lang="ar-IQ" sz="1800" dirty="0" smtClean="0"/>
              <a:t>أ .د. </a:t>
            </a:r>
            <a:r>
              <a:rPr lang="ar-IQ" sz="1800" dirty="0" smtClean="0"/>
              <a:t> </a:t>
            </a:r>
            <a:r>
              <a:rPr lang="ar-IQ" sz="1800" dirty="0" smtClean="0"/>
              <a:t>مها عيسى العبدالله </a:t>
            </a:r>
            <a:br>
              <a:rPr lang="ar-IQ" sz="1800" dirty="0" smtClean="0"/>
            </a:br>
            <a:r>
              <a:rPr lang="ar-IQ" sz="1800" smtClean="0"/>
              <a:t>                                                                                                          </a:t>
            </a:r>
            <a:r>
              <a:rPr lang="ar-IQ" sz="1800" smtClean="0"/>
              <a:t>     2022/1/12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كذلك ناقش أرسطوطاليس في موضوع الأخلاق الفضيلة . فهي كما </a:t>
            </a:r>
            <a:r>
              <a:rPr lang="ar-IQ" sz="2000" smtClean="0"/>
              <a:t>يرى  </a:t>
            </a:r>
            <a:r>
              <a:rPr lang="ar-IQ" sz="2000" dirty="0" smtClean="0"/>
              <a:t>ملكة مكتسبة بالمران أو بالتعلم ، وهي أيضاً موقف دائم بإزاء الشهوات ويكون هذا عن طريق </a:t>
            </a:r>
            <a:r>
              <a:rPr lang="ar-IQ" sz="2000" dirty="0" err="1" smtClean="0"/>
              <a:t>إختيار</a:t>
            </a:r>
            <a:r>
              <a:rPr lang="ar-IQ" sz="2000" dirty="0" smtClean="0"/>
              <a:t> الوسط العدل بين الإفراط والتفريط، وكلاهما رذيلة . فالفضيلة هي وسط بين رذيلتين وهذا الوسط تقرره الحكمة على سبيل المثال الشجاعة وسط بين الجبن والتهور ، والكرم وسط بين البخل والإسراف  ...الخ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7739788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472</Words>
  <Application>Microsoft Office PowerPoint</Application>
  <PresentationFormat>عرض على الشاشة (3:4)‏</PresentationFormat>
  <Paragraphs>17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أرسطوطاليس الأخلاق لدى أرسطوطاليس (1)                                                                                                      أ .د. : مها عيسى العبدالله                                                                                                                2022/1/12                                                                                                         </vt:lpstr>
      <vt:lpstr>أرسطوطاليس (2) الأخلاق لدى أرسطوطاليس                                                                                                      أ . د. مها عيسى العبدالله                                                                                                             2022/1/12</vt:lpstr>
      <vt:lpstr>أرسطوطاليس (3)  الأخلاق لدى أرسطوطاليس                                                                                                               أ .د.  مها عيسى العبدالله                                                                                                                 2022/1/12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d.maha</dc:creator>
  <cp:lastModifiedBy>DR.Ahmed Saker 2o1O</cp:lastModifiedBy>
  <cp:revision>15</cp:revision>
  <cp:lastPrinted>2022-01-08T21:12:44Z</cp:lastPrinted>
  <dcterms:created xsi:type="dcterms:W3CDTF">2020-01-30T00:42:22Z</dcterms:created>
  <dcterms:modified xsi:type="dcterms:W3CDTF">2022-01-08T21:15:37Z</dcterms:modified>
</cp:coreProperties>
</file>